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handoutMasterIdLst>
    <p:handoutMasterId r:id="rId7"/>
  </p:handoutMasterIdLst>
  <p:sldIdLst>
    <p:sldId id="262" r:id="rId2"/>
    <p:sldId id="264" r:id="rId3"/>
    <p:sldId id="261" r:id="rId4"/>
    <p:sldId id="260" r:id="rId5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34" autoAdjust="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90" y="-1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EC824-0641-464D-B77A-5993311C0924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B9DA-4AD5-4EE5-BC9F-81D87BC6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A817D95-4DF8-4B8B-A899-5B5E38743A5B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684A96A4-018B-4ED2-81BE-A4AA8153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7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866" indent="-348866">
              <a:buFont typeface="Arial" pitchFamily="34" charset="0"/>
              <a:buChar char="•"/>
            </a:pPr>
            <a:r>
              <a:rPr lang="en-US" sz="1600" b="1" dirty="0" smtClean="0"/>
              <a:t>This is the TITLE SLIDE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 smtClean="0"/>
              <a:t>This slide</a:t>
            </a:r>
            <a:r>
              <a:rPr lang="en-US" sz="1600" b="1" baseline="0" dirty="0" smtClean="0"/>
              <a:t> is used as an identifier and should be the first slide for every project you submit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 smtClean="0"/>
              <a:t>Use whatever picture you feel identifies your airport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 smtClean="0"/>
              <a:t>Once you set up this slide, it should be identical with every project you submit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 smtClean="0"/>
              <a:t>If you would like, TDOT will provide an aerial photo of your airport</a:t>
            </a:r>
            <a:endParaRPr lang="en-US" sz="1600" b="1" dirty="0" smtClean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 smtClean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 smtClean="0"/>
              <a:t>Include your airport’s logo at the bottom right corner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 smtClean="0"/>
              <a:t>This logo will be used throughout</a:t>
            </a:r>
            <a:r>
              <a:rPr lang="en-US" sz="1600" b="1" baseline="0" dirty="0" smtClean="0"/>
              <a:t> the slides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 smtClean="0"/>
              <a:t>Please use the same logo for each page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866" indent="-348866">
              <a:buFont typeface="Arial" pitchFamily="34" charset="0"/>
              <a:buChar char="•"/>
            </a:pPr>
            <a:r>
              <a:rPr lang="en-US" sz="1600" b="1" dirty="0" smtClean="0"/>
              <a:t>This is the PROJECT TITLE slide</a:t>
            </a:r>
            <a:endParaRPr lang="en-US" sz="1600" b="0" dirty="0" smtClean="0"/>
          </a:p>
          <a:p>
            <a:pPr marL="348866" indent="-348866">
              <a:buFont typeface="Arial" pitchFamily="34" charset="0"/>
              <a:buChar char="•"/>
            </a:pPr>
            <a:endParaRPr lang="en-US" sz="1600" b="0" dirty="0" smtClean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 smtClean="0"/>
              <a:t>Please</a:t>
            </a:r>
            <a:r>
              <a:rPr lang="en-US" sz="1600" b="1" baseline="0" dirty="0" smtClean="0"/>
              <a:t> replace the words “Project Title” with the title of your project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baseline="0" dirty="0" smtClean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baseline="0" dirty="0" smtClean="0"/>
              <a:t>Find a picture representation of your project and place it here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baseline="0" dirty="0" smtClean="0"/>
          </a:p>
          <a:p>
            <a:pPr marL="348866" marR="0" indent="-34886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 smtClean="0"/>
              <a:t>The airport’s logo should be in the top right corner of this slide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marL="348866" indent="-348866">
              <a:buFont typeface="Arial" pitchFamily="34" charset="0"/>
              <a:buChar char="•"/>
            </a:pP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866" indent="-348866">
              <a:buFont typeface="Arial" pitchFamily="34" charset="0"/>
              <a:buChar char="•"/>
            </a:pPr>
            <a:r>
              <a:rPr lang="en-US" sz="1600" b="1" dirty="0" smtClean="0"/>
              <a:t>This is the PROJECT SUMMARY SLIDE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 smtClean="0"/>
              <a:t>Please answer the questions</a:t>
            </a:r>
            <a:r>
              <a:rPr lang="en-US" sz="1600" b="1" baseline="0" dirty="0" smtClean="0"/>
              <a:t> listed here for every project you submit</a:t>
            </a:r>
            <a:endParaRPr lang="en-US" sz="1600" b="1" dirty="0" smtClean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 smtClean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 smtClean="0"/>
              <a:t>Be </a:t>
            </a:r>
            <a:r>
              <a:rPr lang="en-US" sz="1600" b="1" dirty="0"/>
              <a:t>clear and </a:t>
            </a:r>
            <a:r>
              <a:rPr lang="en-US" sz="1600" b="1" dirty="0" smtClean="0"/>
              <a:t>concise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Use </a:t>
            </a:r>
            <a:r>
              <a:rPr lang="en-US" sz="1600" b="1" dirty="0" smtClean="0"/>
              <a:t>the bullet </a:t>
            </a:r>
            <a:r>
              <a:rPr lang="en-US" sz="1600" b="1" dirty="0"/>
              <a:t>points </a:t>
            </a:r>
            <a:r>
              <a:rPr lang="en-US" sz="1600" b="1" dirty="0" smtClean="0"/>
              <a:t>as</a:t>
            </a:r>
            <a:r>
              <a:rPr lang="en-US" sz="1600" b="1" baseline="0" dirty="0" smtClean="0"/>
              <a:t> </a:t>
            </a:r>
            <a:r>
              <a:rPr lang="en-US" sz="1600" b="1" dirty="0" smtClean="0"/>
              <a:t>seen </a:t>
            </a:r>
            <a:r>
              <a:rPr lang="en-US" sz="1600" b="1" dirty="0"/>
              <a:t>in </a:t>
            </a:r>
            <a:r>
              <a:rPr lang="en-US" sz="1600" b="1" dirty="0" smtClean="0"/>
              <a:t>this template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 smtClean="0"/>
              <a:t>The </a:t>
            </a:r>
            <a:r>
              <a:rPr lang="en-US" sz="1600" b="1" dirty="0"/>
              <a:t>airport’s logo should be in the top right corner of this </a:t>
            </a:r>
            <a:r>
              <a:rPr lang="en-US" sz="1600" b="1" dirty="0" smtClean="0"/>
              <a:t>slide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6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866" indent="-348866">
              <a:buFont typeface="Arial" pitchFamily="34" charset="0"/>
              <a:buChar char="•"/>
            </a:pPr>
            <a:r>
              <a:rPr lang="en-US" sz="1600" b="1" dirty="0" smtClean="0"/>
              <a:t>This</a:t>
            </a:r>
            <a:r>
              <a:rPr lang="en-US" sz="1600" b="1" baseline="0" dirty="0" smtClean="0"/>
              <a:t> is the FINANCIAL BREAKDOWN slide</a:t>
            </a:r>
            <a:endParaRPr lang="en-US" sz="1600" b="1" dirty="0" smtClean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 smtClean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 smtClean="0"/>
              <a:t>The </a:t>
            </a:r>
            <a:r>
              <a:rPr lang="en-US" sz="1600" b="1" dirty="0"/>
              <a:t>cost should be divided into Federal, State, and Local </a:t>
            </a:r>
            <a:r>
              <a:rPr lang="en-US" sz="1600" b="1" dirty="0" smtClean="0"/>
              <a:t>funding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A percentage of each type of funding should be </a:t>
            </a:r>
            <a:r>
              <a:rPr lang="en-US" sz="1600" b="1" dirty="0" smtClean="0"/>
              <a:t>included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airport’s logo should be in the top right corner of this </a:t>
            </a:r>
            <a:r>
              <a:rPr lang="en-US" sz="1600" b="1" dirty="0" smtClean="0"/>
              <a:t>slide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 smtClean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 smtClean="0"/>
              <a:t>This should</a:t>
            </a:r>
            <a:r>
              <a:rPr lang="en-US" sz="1600" b="1" baseline="0" dirty="0" smtClean="0"/>
              <a:t> always be the last slide of your project’s presentation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3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1BBD956-A1E4-4D73-BB59-C8C9496712E5}" type="datetime1">
              <a:rPr lang="en-US" smtClean="0"/>
              <a:t>8/30/2013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8117-EA10-4C45-B28E-FF3004D77AA4}" type="datetime1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86218C-C724-43FC-8C03-75BE7EEF4AAD}" type="datetime1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0DA-56AD-47BE-8594-79E35550D1AF}" type="datetime1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EEBF-B733-4D76-8E90-67D2E0AE499D}" type="datetime1">
              <a:rPr lang="en-US" smtClean="0"/>
              <a:t>8/30/2013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F3DDCF2-91B4-4CF8-B981-5DE8FC02F8C9}" type="datetime1">
              <a:rPr lang="en-US" smtClean="0"/>
              <a:t>8/30/2013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2E7C75-BB56-4C67-84A0-68C6836E8768}" type="datetime1">
              <a:rPr lang="en-US" smtClean="0"/>
              <a:t>8/30/2013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5012-5C7C-4C61-B146-D0F7D1A9B64C}" type="datetime1">
              <a:rPr lang="en-US" smtClean="0"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7AD-C0D0-4F04-ACFE-9D4A5CAD4E44}" type="datetime1">
              <a:rPr lang="en-US" smtClean="0"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AD5F-1CB4-498F-B051-385CC82E02E2}" type="datetime1">
              <a:rPr lang="en-US" smtClean="0"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947C699-F97D-4432-926B-A363D5AFFC56}" type="datetime1">
              <a:rPr lang="en-US" smtClean="0"/>
              <a:t>8/30/2013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0D1949-EC88-4469-AE5D-B27CE64E6C64}" type="datetime1">
              <a:rPr lang="en-US" smtClean="0"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PRESENTOR’S NAME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NAME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6037" y="5817765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Airport Logo Here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71" y="152400"/>
            <a:ext cx="4343400" cy="446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7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pic>
        <p:nvPicPr>
          <p:cNvPr id="6" name="Picture 2" descr="http://www.dalrymplecompanies.com/images/projects/OrangeAirpo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3" y="1606826"/>
            <a:ext cx="8486578" cy="50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70492" y="381000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Airport Logo Here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45" y="1524000"/>
            <a:ext cx="4572000" cy="48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8865"/>
            <a:ext cx="8153400" cy="990600"/>
          </a:xfrm>
        </p:spPr>
        <p:txBody>
          <a:bodyPr/>
          <a:lstStyle/>
          <a:p>
            <a:r>
              <a:rPr lang="en-US" dirty="0" smtClean="0"/>
              <a:t>Project Summary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is the project needed?</a:t>
            </a:r>
          </a:p>
          <a:p>
            <a:pPr lvl="1"/>
            <a:r>
              <a:rPr lang="en-US" dirty="0" smtClean="0"/>
              <a:t>Do not leave the questions in your presentations.</a:t>
            </a:r>
          </a:p>
          <a:p>
            <a:pPr lvl="2"/>
            <a:r>
              <a:rPr lang="en-US" dirty="0" smtClean="0"/>
              <a:t>Use the bullet points provided in this format as needed.</a:t>
            </a:r>
          </a:p>
          <a:p>
            <a:r>
              <a:rPr lang="en-US" dirty="0" smtClean="0"/>
              <a:t>What will the project consist of?</a:t>
            </a:r>
          </a:p>
          <a:p>
            <a:r>
              <a:rPr lang="en-US" dirty="0" smtClean="0"/>
              <a:t>Where on the airport does the project take place?</a:t>
            </a:r>
          </a:p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will </a:t>
            </a:r>
            <a:r>
              <a:rPr lang="en-US" dirty="0" smtClean="0"/>
              <a:t>the project be </a:t>
            </a:r>
            <a:r>
              <a:rPr lang="en-US" dirty="0"/>
              <a:t>completed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If amendment explain why additional funds/scope of service are changing.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0492" y="381000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Airport Logo Here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4572000" cy="48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723736"/>
            <a:ext cx="8153400" cy="449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Federal Funds (90%): 	$13,000.00		</a:t>
            </a:r>
            <a:endParaRPr lang="en-US" b="1" dirty="0"/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	State Funds (5%):</a:t>
            </a:r>
            <a:r>
              <a:rPr lang="en-US" b="1" dirty="0"/>
              <a:t>	</a:t>
            </a:r>
            <a:r>
              <a:rPr lang="en-US" b="1" dirty="0" smtClean="0"/>
              <a:t>	$4,000.00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	Local Funds (5%):	$4,000.00</a:t>
            </a:r>
          </a:p>
          <a:p>
            <a:pPr marL="0" indent="0">
              <a:buNone/>
            </a:pPr>
            <a:r>
              <a:rPr lang="en-US" b="1" dirty="0" smtClean="0"/>
              <a:t>___________________________________________	Total (</a:t>
            </a:r>
            <a:r>
              <a:rPr lang="en-US" b="1" dirty="0"/>
              <a:t>100%):		$21,000.00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270492" y="381000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Airport Logo Here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47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313</Words>
  <Application>Microsoft Office PowerPoint</Application>
  <PresentationFormat>On-screen Show (4:3)</PresentationFormat>
  <Paragraphs>61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Median</vt:lpstr>
      <vt:lpstr>AIRPORT NAME</vt:lpstr>
      <vt:lpstr>Project Title</vt:lpstr>
      <vt:lpstr>Project Summary</vt:lpstr>
      <vt:lpstr>Financial Breakdown</vt:lpstr>
    </vt:vector>
  </TitlesOfParts>
  <Company>TDOT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TDOT</dc:creator>
  <cp:lastModifiedBy>TDOT</cp:lastModifiedBy>
  <cp:revision>52</cp:revision>
  <cp:lastPrinted>2013-08-22T23:53:41Z</cp:lastPrinted>
  <dcterms:created xsi:type="dcterms:W3CDTF">2013-07-22T16:15:00Z</dcterms:created>
  <dcterms:modified xsi:type="dcterms:W3CDTF">2013-08-30T14:06:13Z</dcterms:modified>
</cp:coreProperties>
</file>